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60be87a6ec5404f" /><Relationship Type="http://schemas.openxmlformats.org/officeDocument/2006/relationships/extended-properties" Target="/docProps/app.xml" Id="R0fd38113878a48fe" /><Relationship Type="http://schemas.openxmlformats.org/officeDocument/2006/relationships/officeDocument" Target="/ppt/presentation.xml" Id="R68609d064a484a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2cfe760d1b4bf1"/>
  </p:sldMasterIdLst>
  <p:notesMasterIdLst>
    <p:notesMasterId xmlns:r="http://schemas.openxmlformats.org/officeDocument/2006/relationships" r:id="R2a9f5a5b5ab14ca4"/>
  </p:notesMasterIdLst>
  <p:sldIdLst>
    <p:sldId xmlns:r="http://schemas.openxmlformats.org/officeDocument/2006/relationships" id="256" r:id="Rf3c3917cbeda44ce"/>
    <p:sldId xmlns:r="http://schemas.openxmlformats.org/officeDocument/2006/relationships" id="257" r:id="R0e903f71186f4577"/>
    <p:sldId xmlns:r="http://schemas.openxmlformats.org/officeDocument/2006/relationships" id="258" r:id="Redc0978fb0dc46c8"/>
    <p:sldId xmlns:r="http://schemas.openxmlformats.org/officeDocument/2006/relationships" id="259" r:id="R1dadd0639b6942d6"/>
    <p:sldId xmlns:r="http://schemas.openxmlformats.org/officeDocument/2006/relationships" id="260" r:id="R8e73513aa2b446c2"/>
    <p:sldId xmlns:r="http://schemas.openxmlformats.org/officeDocument/2006/relationships" id="261" r:id="R84e2f5ab938f4b2c"/>
    <p:sldId xmlns:r="http://schemas.openxmlformats.org/officeDocument/2006/relationships" id="262" r:id="Rd589926115dd4600"/>
    <p:sldId xmlns:r="http://schemas.openxmlformats.org/officeDocument/2006/relationships" id="263" r:id="Rbffa47ec9c2446d7"/>
    <p:sldId xmlns:r="http://schemas.openxmlformats.org/officeDocument/2006/relationships" id="264" r:id="Rf85f9b072813409a"/>
    <p:sldId xmlns:r="http://schemas.openxmlformats.org/officeDocument/2006/relationships" id="265" r:id="R84483ed61da7483d"/>
    <p:sldId xmlns:r="http://schemas.openxmlformats.org/officeDocument/2006/relationships" id="266" r:id="R2bf994920e634cf5"/>
    <p:sldId xmlns:r="http://schemas.openxmlformats.org/officeDocument/2006/relationships" id="267" r:id="R5d0f1af8220445d3"/>
    <p:sldId xmlns:r="http://schemas.openxmlformats.org/officeDocument/2006/relationships" id="268" r:id="R1215cd1a7112453a"/>
    <p:sldId xmlns:r="http://schemas.openxmlformats.org/officeDocument/2006/relationships" id="269" r:id="R076c8434e11a413e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b7770328b27489b" /><Relationship Type="http://schemas.openxmlformats.org/officeDocument/2006/relationships/slideMaster" Target="/ppt/slideMasters/slideMaster1.xml" Id="R242cfe760d1b4bf1" /><Relationship Type="http://schemas.openxmlformats.org/officeDocument/2006/relationships/notesMaster" Target="/ppt/notesMasters/notesMaster1.xml" Id="R2a9f5a5b5ab14ca4" /><Relationship Type="http://schemas.openxmlformats.org/officeDocument/2006/relationships/presProps" Target="/ppt/presProps.xml" Id="R6b10d1b0c12345d0" /><Relationship Type="http://schemas.openxmlformats.org/officeDocument/2006/relationships/tableStyles" Target="/ppt/tableStyles.xml" Id="Ra18cffb65f1d4b16" /><Relationship Type="http://schemas.openxmlformats.org/officeDocument/2006/relationships/slide" Target="/ppt/slides/slide1.xml" Id="Rf3c3917cbeda44ce" /><Relationship Type="http://schemas.openxmlformats.org/officeDocument/2006/relationships/slide" Target="/ppt/slides/slide2.xml" Id="R0e903f71186f4577" /><Relationship Type="http://schemas.openxmlformats.org/officeDocument/2006/relationships/slide" Target="/ppt/slides/slide3.xml" Id="Redc0978fb0dc46c8" /><Relationship Type="http://schemas.openxmlformats.org/officeDocument/2006/relationships/slide" Target="/ppt/slides/slide4.xml" Id="R1dadd0639b6942d6" /><Relationship Type="http://schemas.openxmlformats.org/officeDocument/2006/relationships/slide" Target="/ppt/slides/slide5.xml" Id="R8e73513aa2b446c2" /><Relationship Type="http://schemas.openxmlformats.org/officeDocument/2006/relationships/slide" Target="/ppt/slides/slide6.xml" Id="R84e2f5ab938f4b2c" /><Relationship Type="http://schemas.openxmlformats.org/officeDocument/2006/relationships/slide" Target="/ppt/slides/slide7.xml" Id="Rd589926115dd4600" /><Relationship Type="http://schemas.openxmlformats.org/officeDocument/2006/relationships/slide" Target="/ppt/slides/slide8.xml" Id="Rbffa47ec9c2446d7" /><Relationship Type="http://schemas.openxmlformats.org/officeDocument/2006/relationships/slide" Target="/ppt/slides/slide9.xml" Id="Rf85f9b072813409a" /><Relationship Type="http://schemas.openxmlformats.org/officeDocument/2006/relationships/slide" Target="/ppt/slides/slide10.xml" Id="R84483ed61da7483d" /><Relationship Type="http://schemas.openxmlformats.org/officeDocument/2006/relationships/slide" Target="/ppt/slides/slide11.xml" Id="R2bf994920e634cf5" /><Relationship Type="http://schemas.openxmlformats.org/officeDocument/2006/relationships/slide" Target="/ppt/slides/slide12.xml" Id="R5d0f1af8220445d3" /><Relationship Type="http://schemas.openxmlformats.org/officeDocument/2006/relationships/slide" Target="/ppt/slides/slide13.xml" Id="R1215cd1a7112453a" /><Relationship Type="http://schemas.openxmlformats.org/officeDocument/2006/relationships/slide" Target="/ppt/slides/slide14.xml" Id="R076c8434e11a413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7ff05e7b5c44c6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fca16015b244796" /><Relationship Type="http://schemas.openxmlformats.org/officeDocument/2006/relationships/notesMaster" Target="/ppt/notesMasters/notesMaster1.xml" Id="R21226b184fb745bd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f8af6d6c5f4426c" /><Relationship Type="http://schemas.openxmlformats.org/officeDocument/2006/relationships/notesMaster" Target="/ppt/notesMasters/notesMaster1.xml" Id="Rd91d1b6073cf4feb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15f8c6265384719" /><Relationship Type="http://schemas.openxmlformats.org/officeDocument/2006/relationships/notesMaster" Target="/ppt/notesMasters/notesMaster1.xml" Id="R9277e1da32464240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970857993e2b492b" /><Relationship Type="http://schemas.openxmlformats.org/officeDocument/2006/relationships/notesMaster" Target="/ppt/notesMasters/notesMaster1.xml" Id="R6e7f3aeb985145c1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aefb637ec60b49d8" /><Relationship Type="http://schemas.openxmlformats.org/officeDocument/2006/relationships/notesMaster" Target="/ppt/notesMasters/notesMaster1.xml" Id="R27c015b477934e92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038b39353bba4eaf" /><Relationship Type="http://schemas.openxmlformats.org/officeDocument/2006/relationships/notesMaster" Target="/ppt/notesMasters/notesMaster1.xml" Id="R2b54c6c50f4348c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870312936f54e91" /><Relationship Type="http://schemas.openxmlformats.org/officeDocument/2006/relationships/notesMaster" Target="/ppt/notesMasters/notesMaster1.xml" Id="Rbba2e739231847b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34600e2d81149e4" /><Relationship Type="http://schemas.openxmlformats.org/officeDocument/2006/relationships/notesMaster" Target="/ppt/notesMasters/notesMaster1.xml" Id="R5d02ce70b90e412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c316ca527bf48bc" /><Relationship Type="http://schemas.openxmlformats.org/officeDocument/2006/relationships/notesMaster" Target="/ppt/notesMasters/notesMaster1.xml" Id="Rc797d1ba8a13432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bb514505b174b82" /><Relationship Type="http://schemas.openxmlformats.org/officeDocument/2006/relationships/notesMaster" Target="/ppt/notesMasters/notesMaster1.xml" Id="R9b7466f5bc204ca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dbe81481b004244" /><Relationship Type="http://schemas.openxmlformats.org/officeDocument/2006/relationships/notesMaster" Target="/ppt/notesMasters/notesMaster1.xml" Id="R9890a7bef6734677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0b19747a7e143e1" /><Relationship Type="http://schemas.openxmlformats.org/officeDocument/2006/relationships/notesMaster" Target="/ppt/notesMasters/notesMaster1.xml" Id="R627319f1096e4f0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00f456cb4234f51" /><Relationship Type="http://schemas.openxmlformats.org/officeDocument/2006/relationships/notesMaster" Target="/ppt/notesMasters/notesMaster1.xml" Id="R3a2a2f3368584a96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ade98d6854747b9" /><Relationship Type="http://schemas.openxmlformats.org/officeDocument/2006/relationships/notesMaster" Target="/ppt/notesMasters/notesMaster1.xml" Id="R37931a8ebee846e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152f2097164ac9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a2550b8804e4da5" /><Relationship Type="http://schemas.openxmlformats.org/officeDocument/2006/relationships/slideLayout" Target="/ppt/slideLayouts/slideLayout1.xml" Id="Ra2cb394bd7c341b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cb394bd7c341b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c03c87e19489e" /><Relationship Type="http://schemas.openxmlformats.org/officeDocument/2006/relationships/image" Target="/ppt/media/image.png" Id="R9e9e15e183ed41a3" /><Relationship Type="http://schemas.openxmlformats.org/officeDocument/2006/relationships/notesSlide" Target="/ppt/notesSlides/notesSlide1.xml" Id="Rbd3b4bd5ae0b406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f6a0a101c434b" /><Relationship Type="http://schemas.openxmlformats.org/officeDocument/2006/relationships/image" Target="/ppt/media/image10.png" Id="R6ade0606a301494b" /><Relationship Type="http://schemas.openxmlformats.org/officeDocument/2006/relationships/notesSlide" Target="/ppt/notesSlides/notesSlide10.xml" Id="Rfae328ce6bed4e22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805778020440c" /><Relationship Type="http://schemas.openxmlformats.org/officeDocument/2006/relationships/image" Target="/ppt/media/image11.png" Id="R761a92c1df994f7d" /><Relationship Type="http://schemas.openxmlformats.org/officeDocument/2006/relationships/notesSlide" Target="/ppt/notesSlides/notesSlide11.xml" Id="Rb579f38e9e3f4f9e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223ca4f004864" /><Relationship Type="http://schemas.openxmlformats.org/officeDocument/2006/relationships/image" Target="/ppt/media/image12.png" Id="R027ec265e9524254" /><Relationship Type="http://schemas.openxmlformats.org/officeDocument/2006/relationships/notesSlide" Target="/ppt/notesSlides/notesSlide12.xml" Id="Rbac5028083ac43e9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dfa0f7d4945de" /><Relationship Type="http://schemas.openxmlformats.org/officeDocument/2006/relationships/image" Target="/ppt/media/image13.png" Id="R3f147dcf61b448c8" /><Relationship Type="http://schemas.openxmlformats.org/officeDocument/2006/relationships/notesSlide" Target="/ppt/notesSlides/notesSlide13.xml" Id="R8d78e776134d4819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4b729395b409b" /><Relationship Type="http://schemas.openxmlformats.org/officeDocument/2006/relationships/image" Target="/ppt/media/image14.png" Id="R97c961fbbfc240d6" /><Relationship Type="http://schemas.openxmlformats.org/officeDocument/2006/relationships/notesSlide" Target="/ppt/notesSlides/notesSlide14.xml" Id="R2bb0a5cf3d2b4c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aa4d0d10347d3" /><Relationship Type="http://schemas.openxmlformats.org/officeDocument/2006/relationships/image" Target="/ppt/media/image2.png" Id="Rcdcd42641bee45ad" /><Relationship Type="http://schemas.openxmlformats.org/officeDocument/2006/relationships/notesSlide" Target="/ppt/notesSlides/notesSlide2.xml" Id="R711969109d3e46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36ad6e82a430e" /><Relationship Type="http://schemas.openxmlformats.org/officeDocument/2006/relationships/image" Target="/ppt/media/image3.png" Id="Rf3362e66c03442cb" /><Relationship Type="http://schemas.openxmlformats.org/officeDocument/2006/relationships/notesSlide" Target="/ppt/notesSlides/notesSlide3.xml" Id="R45f45f42c5e24a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f203a12514b39" /><Relationship Type="http://schemas.openxmlformats.org/officeDocument/2006/relationships/image" Target="/ppt/media/image4.png" Id="R6e259a96e26f4963" /><Relationship Type="http://schemas.openxmlformats.org/officeDocument/2006/relationships/notesSlide" Target="/ppt/notesSlides/notesSlide4.xml" Id="Rdb4acc7660cd49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32103d72d4d28" /><Relationship Type="http://schemas.openxmlformats.org/officeDocument/2006/relationships/image" Target="/ppt/media/image5.png" Id="R21a7192a0e0e4b20" /><Relationship Type="http://schemas.openxmlformats.org/officeDocument/2006/relationships/notesSlide" Target="/ppt/notesSlides/notesSlide5.xml" Id="R3cda64d4debf4d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aff1c903e4ac3" /><Relationship Type="http://schemas.openxmlformats.org/officeDocument/2006/relationships/image" Target="/ppt/media/image6.png" Id="R41e2511bf859445b" /><Relationship Type="http://schemas.openxmlformats.org/officeDocument/2006/relationships/notesSlide" Target="/ppt/notesSlides/notesSlide6.xml" Id="R3ec9d44fa24d40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b8a0e2a5a46c0" /><Relationship Type="http://schemas.openxmlformats.org/officeDocument/2006/relationships/image" Target="/ppt/media/image7.png" Id="R484725b08dee40a8" /><Relationship Type="http://schemas.openxmlformats.org/officeDocument/2006/relationships/notesSlide" Target="/ppt/notesSlides/notesSlide7.xml" Id="R75fc4c24615d479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8a522bb014ea0" /><Relationship Type="http://schemas.openxmlformats.org/officeDocument/2006/relationships/image" Target="/ppt/media/image8.png" Id="R652cfea7d1314f0e" /><Relationship Type="http://schemas.openxmlformats.org/officeDocument/2006/relationships/notesSlide" Target="/ppt/notesSlides/notesSlide8.xml" Id="R7c3615070db6424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af74022da4d0f" /><Relationship Type="http://schemas.openxmlformats.org/officeDocument/2006/relationships/image" Target="/ppt/media/image9.png" Id="R85c05bca083a43d2" /><Relationship Type="http://schemas.openxmlformats.org/officeDocument/2006/relationships/notesSlide" Target="/ppt/notesSlides/notesSlide9.xml" Id="R466b8e9caccd44aa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8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e9e15e183ed41a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685243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8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ade0606a301494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717651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8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61a92c1df994f7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79416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8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27ec265e952425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542871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8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f147dcf61b448c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219970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8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7c961fbbfc240d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38149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8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dcd42641bee45a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09535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8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3362e66c03442c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78414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8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e259a96e26f496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51871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8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1a7192a0e0e4b2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21035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8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1e2511bf859445b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8747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8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84725b08dee40a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74046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8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52cfea7d1314f0e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12730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8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5c05bca083a43d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764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2026-09-06T02:45:59.2770000Z</dcterms:created>
  <dcterms:modified xsi:type="dcterms:W3CDTF">2026-09-06T02:45:59.2770000Z</dcterms:modified>
</coreProperties>
</file>