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68c4c3cbac44614" /><Relationship Type="http://schemas.openxmlformats.org/officeDocument/2006/relationships/extended-properties" Target="/docProps/app.xml" Id="R94af175cbe8f476e" /><Relationship Type="http://schemas.openxmlformats.org/officeDocument/2006/relationships/officeDocument" Target="/ppt/presentation.xml" Id="R2ae28888b380437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f8ed29b7aa941ef"/>
  </p:sldMasterIdLst>
  <p:notesMasterIdLst>
    <p:notesMasterId xmlns:r="http://schemas.openxmlformats.org/officeDocument/2006/relationships" r:id="Rebb9c4af66b3456b"/>
  </p:notesMasterIdLst>
  <p:sldIdLst>
    <p:sldId xmlns:r="http://schemas.openxmlformats.org/officeDocument/2006/relationships" id="256" r:id="R95e886d2e78a476e"/>
    <p:sldId xmlns:r="http://schemas.openxmlformats.org/officeDocument/2006/relationships" id="257" r:id="R4369a1230bba49bc"/>
    <p:sldId xmlns:r="http://schemas.openxmlformats.org/officeDocument/2006/relationships" id="258" r:id="Rb64864bfd574499f"/>
    <p:sldId xmlns:r="http://schemas.openxmlformats.org/officeDocument/2006/relationships" id="259" r:id="Ra12f98874b4647c4"/>
    <p:sldId xmlns:r="http://schemas.openxmlformats.org/officeDocument/2006/relationships" id="260" r:id="R2a2b97ae56604b25"/>
    <p:sldId xmlns:r="http://schemas.openxmlformats.org/officeDocument/2006/relationships" id="261" r:id="R783ff7b0382e440d"/>
    <p:sldId xmlns:r="http://schemas.openxmlformats.org/officeDocument/2006/relationships" id="262" r:id="Rec76ac22db344875"/>
    <p:sldId xmlns:r="http://schemas.openxmlformats.org/officeDocument/2006/relationships" id="263" r:id="R4bbcf06b05354b2e"/>
    <p:sldId xmlns:r="http://schemas.openxmlformats.org/officeDocument/2006/relationships" id="264" r:id="R214189e4392c4a7b"/>
    <p:sldId xmlns:r="http://schemas.openxmlformats.org/officeDocument/2006/relationships" id="265" r:id="R573f88f4dd0a4aec"/>
    <p:sldId xmlns:r="http://schemas.openxmlformats.org/officeDocument/2006/relationships" id="266" r:id="R0854402dc60245d7"/>
    <p:sldId xmlns:r="http://schemas.openxmlformats.org/officeDocument/2006/relationships" id="267" r:id="R84bda8fd45834238"/>
    <p:sldId xmlns:r="http://schemas.openxmlformats.org/officeDocument/2006/relationships" id="268" r:id="Rc9cb937c4b7343a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635220eb3d7459a" /><Relationship Type="http://schemas.openxmlformats.org/officeDocument/2006/relationships/slideMaster" Target="/ppt/slideMasters/slideMaster1.xml" Id="R8f8ed29b7aa941ef" /><Relationship Type="http://schemas.openxmlformats.org/officeDocument/2006/relationships/notesMaster" Target="/ppt/notesMasters/notesMaster1.xml" Id="Rebb9c4af66b3456b" /><Relationship Type="http://schemas.openxmlformats.org/officeDocument/2006/relationships/presProps" Target="/ppt/presProps.xml" Id="R63c94e0adc624cc1" /><Relationship Type="http://schemas.openxmlformats.org/officeDocument/2006/relationships/tableStyles" Target="/ppt/tableStyles.xml" Id="R59283997bece4859" /><Relationship Type="http://schemas.openxmlformats.org/officeDocument/2006/relationships/slide" Target="/ppt/slides/slide1.xml" Id="R95e886d2e78a476e" /><Relationship Type="http://schemas.openxmlformats.org/officeDocument/2006/relationships/slide" Target="/ppt/slides/slide2.xml" Id="R4369a1230bba49bc" /><Relationship Type="http://schemas.openxmlformats.org/officeDocument/2006/relationships/slide" Target="/ppt/slides/slide3.xml" Id="Rb64864bfd574499f" /><Relationship Type="http://schemas.openxmlformats.org/officeDocument/2006/relationships/slide" Target="/ppt/slides/slide4.xml" Id="Ra12f98874b4647c4" /><Relationship Type="http://schemas.openxmlformats.org/officeDocument/2006/relationships/slide" Target="/ppt/slides/slide5.xml" Id="R2a2b97ae56604b25" /><Relationship Type="http://schemas.openxmlformats.org/officeDocument/2006/relationships/slide" Target="/ppt/slides/slide6.xml" Id="R783ff7b0382e440d" /><Relationship Type="http://schemas.openxmlformats.org/officeDocument/2006/relationships/slide" Target="/ppt/slides/slide7.xml" Id="Rec76ac22db344875" /><Relationship Type="http://schemas.openxmlformats.org/officeDocument/2006/relationships/slide" Target="/ppt/slides/slide8.xml" Id="R4bbcf06b05354b2e" /><Relationship Type="http://schemas.openxmlformats.org/officeDocument/2006/relationships/slide" Target="/ppt/slides/slide9.xml" Id="R214189e4392c4a7b" /><Relationship Type="http://schemas.openxmlformats.org/officeDocument/2006/relationships/slide" Target="/ppt/slides/slide10.xml" Id="R573f88f4dd0a4aec" /><Relationship Type="http://schemas.openxmlformats.org/officeDocument/2006/relationships/slide" Target="/ppt/slides/slide11.xml" Id="R0854402dc60245d7" /><Relationship Type="http://schemas.openxmlformats.org/officeDocument/2006/relationships/slide" Target="/ppt/slides/slide12.xml" Id="R84bda8fd45834238" /><Relationship Type="http://schemas.openxmlformats.org/officeDocument/2006/relationships/slide" Target="/ppt/slides/slide13.xml" Id="Rc9cb937c4b7343a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bd4d0d87ad441c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5297859c787473e" /><Relationship Type="http://schemas.openxmlformats.org/officeDocument/2006/relationships/notesMaster" Target="/ppt/notesMasters/notesMaster1.xml" Id="R8beb733238e249c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c213a01cea847fe" /><Relationship Type="http://schemas.openxmlformats.org/officeDocument/2006/relationships/notesMaster" Target="/ppt/notesMasters/notesMaster1.xml" Id="Rda3ff77b07ba41c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273c9936b9a4818" /><Relationship Type="http://schemas.openxmlformats.org/officeDocument/2006/relationships/notesMaster" Target="/ppt/notesMasters/notesMaster1.xml" Id="Rb605c8742c8749e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7dbab42d466441b" /><Relationship Type="http://schemas.openxmlformats.org/officeDocument/2006/relationships/notesMaster" Target="/ppt/notesMasters/notesMaster1.xml" Id="R8d780030ca6c467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272980291e74e1d" /><Relationship Type="http://schemas.openxmlformats.org/officeDocument/2006/relationships/notesMaster" Target="/ppt/notesMasters/notesMaster1.xml" Id="R3f6913f98a64479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4f2274faaa74006" /><Relationship Type="http://schemas.openxmlformats.org/officeDocument/2006/relationships/notesMaster" Target="/ppt/notesMasters/notesMaster1.xml" Id="R854ea53214904c3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094c149c36843cf" /><Relationship Type="http://schemas.openxmlformats.org/officeDocument/2006/relationships/notesMaster" Target="/ppt/notesMasters/notesMaster1.xml" Id="R98c5a8141491433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d880f2aa9274e43" /><Relationship Type="http://schemas.openxmlformats.org/officeDocument/2006/relationships/notesMaster" Target="/ppt/notesMasters/notesMaster1.xml" Id="Ra662b7a229bd4f8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c27b60de9d3465b" /><Relationship Type="http://schemas.openxmlformats.org/officeDocument/2006/relationships/notesMaster" Target="/ppt/notesMasters/notesMaster1.xml" Id="R6e12f8f10cb44cb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dcfb22a32514c1d" /><Relationship Type="http://schemas.openxmlformats.org/officeDocument/2006/relationships/notesMaster" Target="/ppt/notesMasters/notesMaster1.xml" Id="R9fce09dd5ca3486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61339321b9041cf" /><Relationship Type="http://schemas.openxmlformats.org/officeDocument/2006/relationships/notesMaster" Target="/ppt/notesMasters/notesMaster1.xml" Id="R6c800eaefd5040a2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2baec1be5404c5f" /><Relationship Type="http://schemas.openxmlformats.org/officeDocument/2006/relationships/notesMaster" Target="/ppt/notesMasters/notesMaster1.xml" Id="R4f4edd2702304bb1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90a4a98c8a1e42ab" /><Relationship Type="http://schemas.openxmlformats.org/officeDocument/2006/relationships/notesMaster" Target="/ppt/notesMasters/notesMaster1.xml" Id="R148e564e8bf8464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dfc1d1f8c564aa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3e6a6d6d21444ec" /><Relationship Type="http://schemas.openxmlformats.org/officeDocument/2006/relationships/slideLayout" Target="/ppt/slideLayouts/slideLayout1.xml" Id="R0cb0d0c29d47448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cb0d0c29d47448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366295f77c48b9" /><Relationship Type="http://schemas.openxmlformats.org/officeDocument/2006/relationships/image" Target="/ppt/media/image.png" Id="R0354880c3d894976" /><Relationship Type="http://schemas.openxmlformats.org/officeDocument/2006/relationships/notesSlide" Target="/ppt/notesSlides/notesSlide1.xml" Id="R445ce6e33055461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efa162deea4afc" /><Relationship Type="http://schemas.openxmlformats.org/officeDocument/2006/relationships/image" Target="/ppt/media/image2.png" Id="R5347b0e531ae47c0" /><Relationship Type="http://schemas.openxmlformats.org/officeDocument/2006/relationships/notesSlide" Target="/ppt/notesSlides/notesSlide2.xml" Id="Rafc53f617ad5487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58901359c441d5" /><Relationship Type="http://schemas.openxmlformats.org/officeDocument/2006/relationships/image" Target="/ppt/media/image3.png" Id="R28d3eceeda8043fe" /><Relationship Type="http://schemas.openxmlformats.org/officeDocument/2006/relationships/notesSlide" Target="/ppt/notesSlides/notesSlide3.xml" Id="Re567e7d3d0c8463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3f0c1c393d4e82" /><Relationship Type="http://schemas.openxmlformats.org/officeDocument/2006/relationships/image" Target="/ppt/media/image4.png" Id="R34fc6739d4c3472f" /><Relationship Type="http://schemas.openxmlformats.org/officeDocument/2006/relationships/notesSlide" Target="/ppt/notesSlides/notesSlide4.xml" Id="R023ae03e0418404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35be53bb02454c" /><Relationship Type="http://schemas.openxmlformats.org/officeDocument/2006/relationships/image" Target="/ppt/media/image5.png" Id="Re86b3edc7b0b4eb8" /><Relationship Type="http://schemas.openxmlformats.org/officeDocument/2006/relationships/notesSlide" Target="/ppt/notesSlides/notesSlide5.xml" Id="Rd8833993fe59442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9c88c9ae7f4702" /><Relationship Type="http://schemas.openxmlformats.org/officeDocument/2006/relationships/image" Target="/ppt/media/image6.png" Id="Rec9634e6bf98441d" /><Relationship Type="http://schemas.openxmlformats.org/officeDocument/2006/relationships/notesSlide" Target="/ppt/notesSlides/notesSlide6.xml" Id="R6161f12330c740d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8f734a1d0a4ff0" /><Relationship Type="http://schemas.openxmlformats.org/officeDocument/2006/relationships/image" Target="/ppt/media/image7.png" Id="R1079ae39bafa4e17" /><Relationship Type="http://schemas.openxmlformats.org/officeDocument/2006/relationships/notesSlide" Target="/ppt/notesSlides/notesSlide7.xml" Id="Rd224489a5042462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6cc70cf11d4b51" /><Relationship Type="http://schemas.openxmlformats.org/officeDocument/2006/relationships/image" Target="/ppt/media/image8.png" Id="R3180adf0f2d04e42" /><Relationship Type="http://schemas.openxmlformats.org/officeDocument/2006/relationships/notesSlide" Target="/ppt/notesSlides/notesSlide8.xml" Id="Rbfa87a420ca7407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bcb607ece44552" /><Relationship Type="http://schemas.openxmlformats.org/officeDocument/2006/relationships/image" Target="/ppt/media/image9.png" Id="R4e3387cb0c2c45c2" /><Relationship Type="http://schemas.openxmlformats.org/officeDocument/2006/relationships/notesSlide" Target="/ppt/notesSlides/notesSlide9.xml" Id="Rf73a6075c805418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3e701cbad04374" /><Relationship Type="http://schemas.openxmlformats.org/officeDocument/2006/relationships/image" Target="/ppt/media/image10.png" Id="Rff02a3de50394b09" /><Relationship Type="http://schemas.openxmlformats.org/officeDocument/2006/relationships/notesSlide" Target="/ppt/notesSlides/notesSlide10.xml" Id="R4a9786aa9fe24fb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e52dedf58b41c3" /><Relationship Type="http://schemas.openxmlformats.org/officeDocument/2006/relationships/image" Target="/ppt/media/image11.png" Id="R5b0674fc2b564ae7" /><Relationship Type="http://schemas.openxmlformats.org/officeDocument/2006/relationships/notesSlide" Target="/ppt/notesSlides/notesSlide11.xml" Id="Rde335aca4bd641e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7caf40dc474b64" /><Relationship Type="http://schemas.openxmlformats.org/officeDocument/2006/relationships/image" Target="/ppt/media/image12.png" Id="R298e8b8dfc334f3f" /><Relationship Type="http://schemas.openxmlformats.org/officeDocument/2006/relationships/notesSlide" Target="/ppt/notesSlides/notesSlide12.xml" Id="Rd92ac5c354bf4d33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72216784974d00" /><Relationship Type="http://schemas.openxmlformats.org/officeDocument/2006/relationships/image" Target="/ppt/media/image13.png" Id="R4b78f0b8a9d24cc7" /><Relationship Type="http://schemas.openxmlformats.org/officeDocument/2006/relationships/notesSlide" Target="/ppt/notesSlides/notesSlide13.xml" Id="R287addd4e882469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3EF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54880c3d89497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20313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3EF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47b0e531ae47c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9786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3EF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d3eceeda8043f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292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3EF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fc6739d4c3472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0181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3EF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6b3edc7b0b4eb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84372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3EF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9634e6bf98441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01433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3EF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79ae39bafa4e1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04601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3EF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80adf0f2d04e4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1607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3EF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3387cb0c2c45c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94392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3EF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02a3de50394b0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6322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3EF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0674fc2b564ae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01747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3EF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8e8b8dfc334f3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169272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3EF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78f0b8a9d24cc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59063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2026-09-24T00:54:02.4700000Z</dcterms:created>
  <dcterms:modified xsi:type="dcterms:W3CDTF">2026-09-24T00:54:02.4700000Z</dcterms:modified>
</coreProperties>
</file>