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f167387f7a7476e" /><Relationship Type="http://schemas.openxmlformats.org/officeDocument/2006/relationships/extended-properties" Target="/docProps/app.xml" Id="Rbf3ff9979fcd4c52" /><Relationship Type="http://schemas.openxmlformats.org/officeDocument/2006/relationships/officeDocument" Target="/ppt/presentation.xml" Id="R23eaccd16991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5821b2a9845b8"/>
  </p:sldMasterIdLst>
  <p:notesMasterIdLst>
    <p:notesMasterId xmlns:r="http://schemas.openxmlformats.org/officeDocument/2006/relationships" r:id="Ra574205e568c457c"/>
  </p:notesMasterIdLst>
  <p:sldIdLst>
    <p:sldId xmlns:r="http://schemas.openxmlformats.org/officeDocument/2006/relationships" id="256" r:id="Rb6ecf7b11ec54eab"/>
    <p:sldId xmlns:r="http://schemas.openxmlformats.org/officeDocument/2006/relationships" id="257" r:id="R12c801c3cd434249"/>
    <p:sldId xmlns:r="http://schemas.openxmlformats.org/officeDocument/2006/relationships" id="258" r:id="R91d2da80034e4055"/>
    <p:sldId xmlns:r="http://schemas.openxmlformats.org/officeDocument/2006/relationships" id="259" r:id="R6aae76ca41094287"/>
    <p:sldId xmlns:r="http://schemas.openxmlformats.org/officeDocument/2006/relationships" id="260" r:id="Rc6db5c1cba954950"/>
    <p:sldId xmlns:r="http://schemas.openxmlformats.org/officeDocument/2006/relationships" id="261" r:id="Re9efa2b626fe414a"/>
    <p:sldId xmlns:r="http://schemas.openxmlformats.org/officeDocument/2006/relationships" id="262" r:id="R385892bbeea64a81"/>
    <p:sldId xmlns:r="http://schemas.openxmlformats.org/officeDocument/2006/relationships" id="263" r:id="Rad49ce82c7704f3f"/>
    <p:sldId xmlns:r="http://schemas.openxmlformats.org/officeDocument/2006/relationships" id="264" r:id="R818819cb6fb94d7b"/>
    <p:sldId xmlns:r="http://schemas.openxmlformats.org/officeDocument/2006/relationships" id="265" r:id="R4a6641f9484043fd"/>
    <p:sldId xmlns:r="http://schemas.openxmlformats.org/officeDocument/2006/relationships" id="266" r:id="R4c9aef21faed4304"/>
    <p:sldId xmlns:r="http://schemas.openxmlformats.org/officeDocument/2006/relationships" id="267" r:id="R8926fb968d9b41b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e6b19dac9064fba" /><Relationship Type="http://schemas.openxmlformats.org/officeDocument/2006/relationships/slideMaster" Target="/ppt/slideMasters/slideMaster1.xml" Id="R3df5821b2a9845b8" /><Relationship Type="http://schemas.openxmlformats.org/officeDocument/2006/relationships/notesMaster" Target="/ppt/notesMasters/notesMaster1.xml" Id="Ra574205e568c457c" /><Relationship Type="http://schemas.openxmlformats.org/officeDocument/2006/relationships/presProps" Target="/ppt/presProps.xml" Id="Rb053e8f4cde44203" /><Relationship Type="http://schemas.openxmlformats.org/officeDocument/2006/relationships/tableStyles" Target="/ppt/tableStyles.xml" Id="R41b5b56478d8480d" /><Relationship Type="http://schemas.openxmlformats.org/officeDocument/2006/relationships/slide" Target="/ppt/slides/slide1.xml" Id="Rb6ecf7b11ec54eab" /><Relationship Type="http://schemas.openxmlformats.org/officeDocument/2006/relationships/slide" Target="/ppt/slides/slide2.xml" Id="R12c801c3cd434249" /><Relationship Type="http://schemas.openxmlformats.org/officeDocument/2006/relationships/slide" Target="/ppt/slides/slide3.xml" Id="R91d2da80034e4055" /><Relationship Type="http://schemas.openxmlformats.org/officeDocument/2006/relationships/slide" Target="/ppt/slides/slide4.xml" Id="R6aae76ca41094287" /><Relationship Type="http://schemas.openxmlformats.org/officeDocument/2006/relationships/slide" Target="/ppt/slides/slide5.xml" Id="Rc6db5c1cba954950" /><Relationship Type="http://schemas.openxmlformats.org/officeDocument/2006/relationships/slide" Target="/ppt/slides/slide6.xml" Id="Re9efa2b626fe414a" /><Relationship Type="http://schemas.openxmlformats.org/officeDocument/2006/relationships/slide" Target="/ppt/slides/slide7.xml" Id="R385892bbeea64a81" /><Relationship Type="http://schemas.openxmlformats.org/officeDocument/2006/relationships/slide" Target="/ppt/slides/slide8.xml" Id="Rad49ce82c7704f3f" /><Relationship Type="http://schemas.openxmlformats.org/officeDocument/2006/relationships/slide" Target="/ppt/slides/slide9.xml" Id="R818819cb6fb94d7b" /><Relationship Type="http://schemas.openxmlformats.org/officeDocument/2006/relationships/slide" Target="/ppt/slides/slide10.xml" Id="R4a6641f9484043fd" /><Relationship Type="http://schemas.openxmlformats.org/officeDocument/2006/relationships/slide" Target="/ppt/slides/slide11.xml" Id="R4c9aef21faed4304" /><Relationship Type="http://schemas.openxmlformats.org/officeDocument/2006/relationships/slide" Target="/ppt/slides/slide12.xml" Id="R8926fb968d9b41b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43f74f99df6457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0deb86b3ffe44f5" /><Relationship Type="http://schemas.openxmlformats.org/officeDocument/2006/relationships/notesMaster" Target="/ppt/notesMasters/notesMaster1.xml" Id="R70c0c072f88449d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5d78a1c9f464b26" /><Relationship Type="http://schemas.openxmlformats.org/officeDocument/2006/relationships/notesMaster" Target="/ppt/notesMasters/notesMaster1.xml" Id="Rbb60d7ef85ad4fa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e5b60859f874a72" /><Relationship Type="http://schemas.openxmlformats.org/officeDocument/2006/relationships/notesMaster" Target="/ppt/notesMasters/notesMaster1.xml" Id="Rb16868a3666b483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9071429811743c9" /><Relationship Type="http://schemas.openxmlformats.org/officeDocument/2006/relationships/notesMaster" Target="/ppt/notesMasters/notesMaster1.xml" Id="Raf92102f4063419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f25740b54264112" /><Relationship Type="http://schemas.openxmlformats.org/officeDocument/2006/relationships/notesMaster" Target="/ppt/notesMasters/notesMaster1.xml" Id="R5e78a2292264452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64849edb86942ba" /><Relationship Type="http://schemas.openxmlformats.org/officeDocument/2006/relationships/notesMaster" Target="/ppt/notesMasters/notesMaster1.xml" Id="R930c2d71d97045c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5abf2805581492c" /><Relationship Type="http://schemas.openxmlformats.org/officeDocument/2006/relationships/notesMaster" Target="/ppt/notesMasters/notesMaster1.xml" Id="Rf087653cfd3b472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18c2c3d26e64500" /><Relationship Type="http://schemas.openxmlformats.org/officeDocument/2006/relationships/notesMaster" Target="/ppt/notesMasters/notesMaster1.xml" Id="Ree7f5340313d4f9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6a87e21a0a74968" /><Relationship Type="http://schemas.openxmlformats.org/officeDocument/2006/relationships/notesMaster" Target="/ppt/notesMasters/notesMaster1.xml" Id="R0856cf84d46d4c2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065efaa5acd459a" /><Relationship Type="http://schemas.openxmlformats.org/officeDocument/2006/relationships/notesMaster" Target="/ppt/notesMasters/notesMaster1.xml" Id="R9cca766c16d6409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eeb6bfeb2c44653" /><Relationship Type="http://schemas.openxmlformats.org/officeDocument/2006/relationships/notesMaster" Target="/ppt/notesMasters/notesMaster1.xml" Id="R9907682be20641a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1491350ac3b452e" /><Relationship Type="http://schemas.openxmlformats.org/officeDocument/2006/relationships/notesMaster" Target="/ppt/notesMasters/notesMaster1.xml" Id="Rb85bdfbbee6e478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62fed45ea49e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c0dfd4b41304ba8" /><Relationship Type="http://schemas.openxmlformats.org/officeDocument/2006/relationships/slideLayout" Target="/ppt/slideLayouts/slideLayout1.xml" Id="R853c43165ad0463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c43165ad0463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9efb776e4a3d" /><Relationship Type="http://schemas.openxmlformats.org/officeDocument/2006/relationships/image" Target="/ppt/media/image.png" Id="Re8d8c9bb8f214220" /><Relationship Type="http://schemas.openxmlformats.org/officeDocument/2006/relationships/notesSlide" Target="/ppt/notesSlides/notesSlide1.xml" Id="R51339004f0db46f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7deda6af44c9" /><Relationship Type="http://schemas.openxmlformats.org/officeDocument/2006/relationships/image" Target="/ppt/media/image10.png" Id="Rf8d52453be344093" /><Relationship Type="http://schemas.openxmlformats.org/officeDocument/2006/relationships/notesSlide" Target="/ppt/notesSlides/notesSlide10.xml" Id="R8d0f015fee284b3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31917826244d6" /><Relationship Type="http://schemas.openxmlformats.org/officeDocument/2006/relationships/image" Target="/ppt/media/image11.png" Id="R66e5f8dc370a45da" /><Relationship Type="http://schemas.openxmlformats.org/officeDocument/2006/relationships/notesSlide" Target="/ppt/notesSlides/notesSlide11.xml" Id="R4c981023dd624e1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08a9e030e41cb" /><Relationship Type="http://schemas.openxmlformats.org/officeDocument/2006/relationships/image" Target="/ppt/media/image12.png" Id="R090ac1bc14d24225" /><Relationship Type="http://schemas.openxmlformats.org/officeDocument/2006/relationships/notesSlide" Target="/ppt/notesSlides/notesSlide12.xml" Id="R325bb2356cc247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921ac64964365" /><Relationship Type="http://schemas.openxmlformats.org/officeDocument/2006/relationships/image" Target="/ppt/media/image2.png" Id="Rce6084dbe3a94d0c" /><Relationship Type="http://schemas.openxmlformats.org/officeDocument/2006/relationships/notesSlide" Target="/ppt/notesSlides/notesSlide2.xml" Id="Rf92dd0493467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b12fbeaf94aaa" /><Relationship Type="http://schemas.openxmlformats.org/officeDocument/2006/relationships/image" Target="/ppt/media/image3.png" Id="R2a6e6712caba42d7" /><Relationship Type="http://schemas.openxmlformats.org/officeDocument/2006/relationships/notesSlide" Target="/ppt/notesSlides/notesSlide3.xml" Id="Re711bc4882e4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bed53cd03421d" /><Relationship Type="http://schemas.openxmlformats.org/officeDocument/2006/relationships/image" Target="/ppt/media/image4.png" Id="R36e48dfb7be248c4" /><Relationship Type="http://schemas.openxmlformats.org/officeDocument/2006/relationships/notesSlide" Target="/ppt/notesSlides/notesSlide4.xml" Id="R52965fda566d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a05033f44471" /><Relationship Type="http://schemas.openxmlformats.org/officeDocument/2006/relationships/image" Target="/ppt/media/image5.png" Id="R47466389686a4dba" /><Relationship Type="http://schemas.openxmlformats.org/officeDocument/2006/relationships/notesSlide" Target="/ppt/notesSlides/notesSlide5.xml" Id="Rb02a94fd15b5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470e847634c7d" /><Relationship Type="http://schemas.openxmlformats.org/officeDocument/2006/relationships/image" Target="/ppt/media/image6.png" Id="Rdd1796c883d249b4" /><Relationship Type="http://schemas.openxmlformats.org/officeDocument/2006/relationships/notesSlide" Target="/ppt/notesSlides/notesSlide6.xml" Id="R3c350624d2354b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caa08111744b4" /><Relationship Type="http://schemas.openxmlformats.org/officeDocument/2006/relationships/image" Target="/ppt/media/image7.png" Id="Re8255041da7e41bd" /><Relationship Type="http://schemas.openxmlformats.org/officeDocument/2006/relationships/notesSlide" Target="/ppt/notesSlides/notesSlide7.xml" Id="R12e1b52a911f4f4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25388ac43465f" /><Relationship Type="http://schemas.openxmlformats.org/officeDocument/2006/relationships/image" Target="/ppt/media/image8.png" Id="Rdc482c8b71ce405f" /><Relationship Type="http://schemas.openxmlformats.org/officeDocument/2006/relationships/notesSlide" Target="/ppt/notesSlides/notesSlide8.xml" Id="R0b0f8bf7eed742d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9dfe3e20c4f00" /><Relationship Type="http://schemas.openxmlformats.org/officeDocument/2006/relationships/image" Target="/ppt/media/image9.png" Id="R2ff024db757f4066" /><Relationship Type="http://schemas.openxmlformats.org/officeDocument/2006/relationships/notesSlide" Target="/ppt/notesSlides/notesSlide9.xml" Id="R70a628b6c7294c3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d8c9bb8f21422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56322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d52453be34409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0186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e5f8dc370a45d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4295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0ac1bc14d2422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386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6084dbe3a94d0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5678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6e6712caba42d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2776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e48dfb7be248c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5213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466389686a4dba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79354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1796c883d249b4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4690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255041da7e41b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1529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482c8b71ce405f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7723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090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f024db757f406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8524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2026-08-14T17:03:34.9180000Z</dcterms:created>
  <dcterms:modified xsi:type="dcterms:W3CDTF">2026-08-14T17:03:34.9180000Z</dcterms:modified>
</coreProperties>
</file>